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439" r:id="rId5"/>
    <p:sldId id="441" r:id="rId6"/>
    <p:sldId id="449" r:id="rId7"/>
    <p:sldId id="450" r:id="rId8"/>
    <p:sldId id="452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10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Innovation – begreber og eksempler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objekt, ur, monitor, skærm&#10;&#10;Automatisk genereret beskrivelse">
            <a:extLst>
              <a:ext uri="{FF2B5EF4-FFF2-40B4-BE49-F238E27FC236}">
                <a16:creationId xmlns:a16="http://schemas.microsoft.com/office/drawing/2014/main" id="{C1045626-D656-49DE-9F18-6349065FD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1237788"/>
            <a:ext cx="12132000" cy="438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skilt&#10;&#10;Automatisk genereret beskrivelse">
            <a:extLst>
              <a:ext uri="{FF2B5EF4-FFF2-40B4-BE49-F238E27FC236}">
                <a16:creationId xmlns:a16="http://schemas.microsoft.com/office/drawing/2014/main" id="{6BF76401-79C5-41D0-95B7-4D61129E7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336" y="0"/>
            <a:ext cx="3173327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ærmbillede, tegning&#10;&#10;Automatisk genereret beskrivelse">
            <a:extLst>
              <a:ext uri="{FF2B5EF4-FFF2-40B4-BE49-F238E27FC236}">
                <a16:creationId xmlns:a16="http://schemas.microsoft.com/office/drawing/2014/main" id="{CEE5402D-1732-466C-9489-3A1EF9A88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31" y="0"/>
            <a:ext cx="11700337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4AD9F173-2097-44EA-A593-C40483C5FA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29" y="0"/>
            <a:ext cx="1132414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7972</TotalTime>
  <Words>29</Words>
  <Application>Microsoft Office PowerPoint</Application>
  <PresentationFormat>Widescreen</PresentationFormat>
  <Paragraphs>9</Paragraphs>
  <Slides>5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0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472</cp:revision>
  <cp:lastPrinted>2018-09-06T10:59:28Z</cp:lastPrinted>
  <dcterms:created xsi:type="dcterms:W3CDTF">2013-05-13T08:57:44Z</dcterms:created>
  <dcterms:modified xsi:type="dcterms:W3CDTF">2020-04-02T15:33:15Z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